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4" r:id="rId12"/>
    <p:sldId id="263" r:id="rId13"/>
  </p:sldIdLst>
  <p:sldSz cx="16163925" cy="12131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1" d="100"/>
          <a:sy n="51" d="100"/>
        </p:scale>
        <p:origin x="1037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702C-6C5F-43D6-836D-C45598AE2749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01063-6BD3-4A6B-9BD6-9A75BBD29C79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0" name="Picture 4" descr="C:\Users\user\Desktop\2021 의공학회 추계학술대회\무제-1-3.png">
            <a:extLst>
              <a:ext uri="{FF2B5EF4-FFF2-40B4-BE49-F238E27FC236}">
                <a16:creationId xmlns:a16="http://schemas.microsoft.com/office/drawing/2014/main" xmlns="" id="{6C2724AD-BD1F-47D4-B4B6-7F8E7302542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6986587"/>
            <a:ext cx="10763250" cy="450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ser\Desktop\2021 의공학회 추계학술대회\무제-1-1.png">
            <a:extLst>
              <a:ext uri="{FF2B5EF4-FFF2-40B4-BE49-F238E27FC236}">
                <a16:creationId xmlns:a16="http://schemas.microsoft.com/office/drawing/2014/main" xmlns="" id="{D9AB68F7-C6A7-4080-B6A5-DBC1F236C9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1054820"/>
            <a:ext cx="11277600" cy="42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802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702C-6C5F-43D6-836D-C45598AE2749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01063-6BD3-4A6B-9BD6-9A75BBD29C79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5" name="Picture 3" descr="C:\Users\user\Desktop\2021 의공학회 추계학술대회\3-1.png">
            <a:extLst>
              <a:ext uri="{FF2B5EF4-FFF2-40B4-BE49-F238E27FC236}">
                <a16:creationId xmlns:a16="http://schemas.microsoft.com/office/drawing/2014/main" xmlns="" id="{D305EF2F-4AA6-4128-8A4B-A64EDB3FE4C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7213"/>
            <a:ext cx="3608387" cy="446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810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E9D6188D-7F3E-4F02-9CD2-5DD84E616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702C-6C5F-43D6-836D-C45598AE2749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184D61A-DD90-4047-8B28-A3DF8333FF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F01063-6BD3-4A6B-9BD6-9A75BBD29C79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5" name="Picture 2" descr="C:\Users\user\Desktop\2021 의공학회 추계학술대회\2-1.png">
            <a:extLst>
              <a:ext uri="{FF2B5EF4-FFF2-40B4-BE49-F238E27FC236}">
                <a16:creationId xmlns:a16="http://schemas.microsoft.com/office/drawing/2014/main" xmlns="" id="{F220915D-F04C-45CC-BC45-D7627A9ECA0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894" y="433387"/>
            <a:ext cx="6006709" cy="2267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esktop\2021 의공학회 추계학술대회\2-2.png">
            <a:extLst>
              <a:ext uri="{FF2B5EF4-FFF2-40B4-BE49-F238E27FC236}">
                <a16:creationId xmlns:a16="http://schemas.microsoft.com/office/drawing/2014/main" xmlns="" id="{A4558CD3-9261-4C69-A2DF-49A5E7357E6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806" y="3024187"/>
            <a:ext cx="8310884" cy="134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392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E574574D-6712-4E2D-BE51-D43078335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702C-6C5F-43D6-836D-C45598AE2749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D5808C1F-8456-4AC0-9572-24075B15DB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F01063-6BD3-4A6B-9BD6-9A75BBD29C79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5" name="Picture 2" descr="C:\Users\user\Desktop\2021 의공학회 추계학술대회\2-1.png">
            <a:extLst>
              <a:ext uri="{FF2B5EF4-FFF2-40B4-BE49-F238E27FC236}">
                <a16:creationId xmlns:a16="http://schemas.microsoft.com/office/drawing/2014/main" xmlns="" id="{56782843-23DA-4CC0-AAF3-04F5F2851A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24178"/>
            <a:ext cx="3583932" cy="135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2021 의공학회 추계학술대회\무제-1-1.png">
            <a:extLst>
              <a:ext uri="{FF2B5EF4-FFF2-40B4-BE49-F238E27FC236}">
                <a16:creationId xmlns:a16="http://schemas.microsoft.com/office/drawing/2014/main" xmlns="" id="{AC329B1E-2080-4EA1-9CB3-368C59A68AD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054820"/>
            <a:ext cx="11277600" cy="42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64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F49E020-457F-497E-8F49-2B0017255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702C-6C5F-43D6-836D-C45598AE2749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74BA6B1-5FB7-42BB-BF34-82B407E031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F01063-6BD3-4A6B-9BD6-9A75BBD29C79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5" name="Picture 2" descr="C:\Users\user\Desktop\2021 의공학회 추계학술대회\2-1.png">
            <a:extLst>
              <a:ext uri="{FF2B5EF4-FFF2-40B4-BE49-F238E27FC236}">
                <a16:creationId xmlns:a16="http://schemas.microsoft.com/office/drawing/2014/main" xmlns="" id="{A8691397-2A6F-4237-B95F-08BFA905E7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424" y="1173707"/>
            <a:ext cx="9702790" cy="3662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2021 의공학회 추계학술대회\8.png">
            <a:extLst>
              <a:ext uri="{FF2B5EF4-FFF2-40B4-BE49-F238E27FC236}">
                <a16:creationId xmlns:a16="http://schemas.microsoft.com/office/drawing/2014/main" xmlns="" id="{832250FF-FBEA-46CC-AF38-CC94C854CE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91271"/>
            <a:ext cx="4591050" cy="255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298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C942B54-6A0A-438B-BE54-AD878E090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702C-6C5F-43D6-836D-C45598AE2749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24205F69-D4F8-4AE1-94F7-76408CCDAE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F01063-6BD3-4A6B-9BD6-9A75BBD29C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937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2021 의공학회 추계학술대회\배경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64320" cy="1213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2021 의공학회 추계학술대회\무제-1-2.png">
            <a:extLst>
              <a:ext uri="{FF2B5EF4-FFF2-40B4-BE49-F238E27FC236}">
                <a16:creationId xmlns:a16="http://schemas.microsoft.com/office/drawing/2014/main" xmlns="" id="{9C43C1C2-1A8D-4EDF-B751-EA0B489D43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629" y="11090147"/>
            <a:ext cx="6480289" cy="62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2021 의공학회 추계학술대회\2-1.png">
            <a:extLst>
              <a:ext uri="{FF2B5EF4-FFF2-40B4-BE49-F238E27FC236}">
                <a16:creationId xmlns:a16="http://schemas.microsoft.com/office/drawing/2014/main" xmlns="" id="{56B7F3A3-F328-48A6-B405-26A0EB6AA06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24178"/>
            <a:ext cx="3583932" cy="135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2021 의공학회 추계학술대회\무제-1-1.png">
            <a:extLst>
              <a:ext uri="{FF2B5EF4-FFF2-40B4-BE49-F238E27FC236}">
                <a16:creationId xmlns:a16="http://schemas.microsoft.com/office/drawing/2014/main" xmlns="" id="{4623B665-0594-42BB-8C40-08DECBCBDA6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054820"/>
            <a:ext cx="11277600" cy="42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594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2021 의공학회 추계학술대회\배경.jpg">
            <a:extLst>
              <a:ext uri="{FF2B5EF4-FFF2-40B4-BE49-F238E27FC236}">
                <a16:creationId xmlns:a16="http://schemas.microsoft.com/office/drawing/2014/main" xmlns="" id="{CD9314B8-6648-4F96-8E0D-3DEF6ACF10B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92896" cy="1214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1270" y="645902"/>
            <a:ext cx="13941385" cy="23448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1270" y="3229497"/>
            <a:ext cx="13941385" cy="7697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1270" y="11244268"/>
            <a:ext cx="3636883" cy="64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F702C-6C5F-43D6-836D-C45598AE2749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5772" y="11244268"/>
            <a:ext cx="3636883" cy="64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01063-6BD3-4A6B-9BD6-9A75BBD29C79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Picture 3" descr="C:\Users\user\Desktop\2021 의공학회 추계학술대회\무제-1-2.png">
            <a:extLst>
              <a:ext uri="{FF2B5EF4-FFF2-40B4-BE49-F238E27FC236}">
                <a16:creationId xmlns:a16="http://schemas.microsoft.com/office/drawing/2014/main" xmlns="" id="{820C18F2-E49D-48CA-8F55-38B2569D99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394" y="11520935"/>
            <a:ext cx="6032503" cy="58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139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1" r:id="rId2"/>
    <p:sldLayoutId id="2147483696" r:id="rId3"/>
    <p:sldLayoutId id="2147483697" r:id="rId4"/>
    <p:sldLayoutId id="2147483698" r:id="rId5"/>
    <p:sldLayoutId id="2147483699" r:id="rId6"/>
    <p:sldLayoutId id="2147483701" r:id="rId7"/>
  </p:sldLayoutIdLst>
  <p:txStyles>
    <p:titleStyle>
      <a:lvl1pPr algn="l" defTabSz="1616385" rtl="0" eaLnBrk="1" latinLnBrk="1" hangingPunct="1">
        <a:lnSpc>
          <a:spcPct val="90000"/>
        </a:lnSpc>
        <a:spcBef>
          <a:spcPct val="0"/>
        </a:spcBef>
        <a:buNone/>
        <a:defRPr sz="77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096" indent="-404096" algn="l" defTabSz="1616385" rtl="0" eaLnBrk="1" latinLnBrk="1" hangingPunct="1">
        <a:lnSpc>
          <a:spcPct val="90000"/>
        </a:lnSpc>
        <a:spcBef>
          <a:spcPts val="1768"/>
        </a:spcBef>
        <a:buFont typeface="Arial" panose="020B0604020202020204" pitchFamily="34" charset="0"/>
        <a:buChar char="•"/>
        <a:defRPr sz="4950" kern="1200">
          <a:solidFill>
            <a:schemeClr val="tx1"/>
          </a:solidFill>
          <a:latin typeface="+mn-lt"/>
          <a:ea typeface="+mn-ea"/>
          <a:cs typeface="+mn-cs"/>
        </a:defRPr>
      </a:lvl1pPr>
      <a:lvl2pPr marL="1212289" indent="-404096" algn="l" defTabSz="1616385" rtl="0" eaLnBrk="1" latinLnBrk="1" hangingPunct="1">
        <a:lnSpc>
          <a:spcPct val="90000"/>
        </a:lnSpc>
        <a:spcBef>
          <a:spcPts val="884"/>
        </a:spcBef>
        <a:buFont typeface="Arial" panose="020B0604020202020204" pitchFamily="34" charset="0"/>
        <a:buChar char="•"/>
        <a:defRPr sz="4242" kern="1200">
          <a:solidFill>
            <a:schemeClr val="tx1"/>
          </a:solidFill>
          <a:latin typeface="+mn-lt"/>
          <a:ea typeface="+mn-ea"/>
          <a:cs typeface="+mn-cs"/>
        </a:defRPr>
      </a:lvl2pPr>
      <a:lvl3pPr marL="2020481" indent="-404096" algn="l" defTabSz="1616385" rtl="0" eaLnBrk="1" latinLnBrk="1" hangingPunct="1">
        <a:lnSpc>
          <a:spcPct val="90000"/>
        </a:lnSpc>
        <a:spcBef>
          <a:spcPts val="884"/>
        </a:spcBef>
        <a:buFont typeface="Arial" panose="020B0604020202020204" pitchFamily="34" charset="0"/>
        <a:buChar char="•"/>
        <a:defRPr sz="3535" kern="1200">
          <a:solidFill>
            <a:schemeClr val="tx1"/>
          </a:solidFill>
          <a:latin typeface="+mn-lt"/>
          <a:ea typeface="+mn-ea"/>
          <a:cs typeface="+mn-cs"/>
        </a:defRPr>
      </a:lvl3pPr>
      <a:lvl4pPr marL="2828674" indent="-404096" algn="l" defTabSz="1616385" rtl="0" eaLnBrk="1" latinLnBrk="1" hangingPunct="1">
        <a:lnSpc>
          <a:spcPct val="90000"/>
        </a:lnSpc>
        <a:spcBef>
          <a:spcPts val="884"/>
        </a:spcBef>
        <a:buFont typeface="Arial" panose="020B0604020202020204" pitchFamily="34" charset="0"/>
        <a:buChar char="•"/>
        <a:defRPr sz="3182" kern="1200">
          <a:solidFill>
            <a:schemeClr val="tx1"/>
          </a:solidFill>
          <a:latin typeface="+mn-lt"/>
          <a:ea typeface="+mn-ea"/>
          <a:cs typeface="+mn-cs"/>
        </a:defRPr>
      </a:lvl4pPr>
      <a:lvl5pPr marL="3636866" indent="-404096" algn="l" defTabSz="1616385" rtl="0" eaLnBrk="1" latinLnBrk="1" hangingPunct="1">
        <a:lnSpc>
          <a:spcPct val="90000"/>
        </a:lnSpc>
        <a:spcBef>
          <a:spcPts val="884"/>
        </a:spcBef>
        <a:buFont typeface="Arial" panose="020B0604020202020204" pitchFamily="34" charset="0"/>
        <a:buChar char="•"/>
        <a:defRPr sz="3182" kern="1200">
          <a:solidFill>
            <a:schemeClr val="tx1"/>
          </a:solidFill>
          <a:latin typeface="+mn-lt"/>
          <a:ea typeface="+mn-ea"/>
          <a:cs typeface="+mn-cs"/>
        </a:defRPr>
      </a:lvl5pPr>
      <a:lvl6pPr marL="4445058" indent="-404096" algn="l" defTabSz="1616385" rtl="0" eaLnBrk="1" latinLnBrk="1" hangingPunct="1">
        <a:lnSpc>
          <a:spcPct val="90000"/>
        </a:lnSpc>
        <a:spcBef>
          <a:spcPts val="884"/>
        </a:spcBef>
        <a:buFont typeface="Arial" panose="020B0604020202020204" pitchFamily="34" charset="0"/>
        <a:buChar char="•"/>
        <a:defRPr sz="3182" kern="1200">
          <a:solidFill>
            <a:schemeClr val="tx1"/>
          </a:solidFill>
          <a:latin typeface="+mn-lt"/>
          <a:ea typeface="+mn-ea"/>
          <a:cs typeface="+mn-cs"/>
        </a:defRPr>
      </a:lvl6pPr>
      <a:lvl7pPr marL="5253251" indent="-404096" algn="l" defTabSz="1616385" rtl="0" eaLnBrk="1" latinLnBrk="1" hangingPunct="1">
        <a:lnSpc>
          <a:spcPct val="90000"/>
        </a:lnSpc>
        <a:spcBef>
          <a:spcPts val="884"/>
        </a:spcBef>
        <a:buFont typeface="Arial" panose="020B0604020202020204" pitchFamily="34" charset="0"/>
        <a:buChar char="•"/>
        <a:defRPr sz="3182" kern="1200">
          <a:solidFill>
            <a:schemeClr val="tx1"/>
          </a:solidFill>
          <a:latin typeface="+mn-lt"/>
          <a:ea typeface="+mn-ea"/>
          <a:cs typeface="+mn-cs"/>
        </a:defRPr>
      </a:lvl7pPr>
      <a:lvl8pPr marL="6061443" indent="-404096" algn="l" defTabSz="1616385" rtl="0" eaLnBrk="1" latinLnBrk="1" hangingPunct="1">
        <a:lnSpc>
          <a:spcPct val="90000"/>
        </a:lnSpc>
        <a:spcBef>
          <a:spcPts val="884"/>
        </a:spcBef>
        <a:buFont typeface="Arial" panose="020B0604020202020204" pitchFamily="34" charset="0"/>
        <a:buChar char="•"/>
        <a:defRPr sz="3182" kern="1200">
          <a:solidFill>
            <a:schemeClr val="tx1"/>
          </a:solidFill>
          <a:latin typeface="+mn-lt"/>
          <a:ea typeface="+mn-ea"/>
          <a:cs typeface="+mn-cs"/>
        </a:defRPr>
      </a:lvl8pPr>
      <a:lvl9pPr marL="6869636" indent="-404096" algn="l" defTabSz="1616385" rtl="0" eaLnBrk="1" latinLnBrk="1" hangingPunct="1">
        <a:lnSpc>
          <a:spcPct val="90000"/>
        </a:lnSpc>
        <a:spcBef>
          <a:spcPts val="884"/>
        </a:spcBef>
        <a:buFont typeface="Arial" panose="020B0604020202020204" pitchFamily="34" charset="0"/>
        <a:buChar char="•"/>
        <a:defRPr sz="318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16385" rtl="0" eaLnBrk="1" latinLnBrk="1" hangingPunct="1">
        <a:defRPr sz="3182" kern="1200">
          <a:solidFill>
            <a:schemeClr val="tx1"/>
          </a:solidFill>
          <a:latin typeface="+mn-lt"/>
          <a:ea typeface="+mn-ea"/>
          <a:cs typeface="+mn-cs"/>
        </a:defRPr>
      </a:lvl1pPr>
      <a:lvl2pPr marL="808192" algn="l" defTabSz="1616385" rtl="0" eaLnBrk="1" latinLnBrk="1" hangingPunct="1">
        <a:defRPr sz="3182" kern="1200">
          <a:solidFill>
            <a:schemeClr val="tx1"/>
          </a:solidFill>
          <a:latin typeface="+mn-lt"/>
          <a:ea typeface="+mn-ea"/>
          <a:cs typeface="+mn-cs"/>
        </a:defRPr>
      </a:lvl2pPr>
      <a:lvl3pPr marL="1616385" algn="l" defTabSz="1616385" rtl="0" eaLnBrk="1" latinLnBrk="1" hangingPunct="1">
        <a:defRPr sz="3182" kern="1200">
          <a:solidFill>
            <a:schemeClr val="tx1"/>
          </a:solidFill>
          <a:latin typeface="+mn-lt"/>
          <a:ea typeface="+mn-ea"/>
          <a:cs typeface="+mn-cs"/>
        </a:defRPr>
      </a:lvl3pPr>
      <a:lvl4pPr marL="2424577" algn="l" defTabSz="1616385" rtl="0" eaLnBrk="1" latinLnBrk="1" hangingPunct="1">
        <a:defRPr sz="3182" kern="1200">
          <a:solidFill>
            <a:schemeClr val="tx1"/>
          </a:solidFill>
          <a:latin typeface="+mn-lt"/>
          <a:ea typeface="+mn-ea"/>
          <a:cs typeface="+mn-cs"/>
        </a:defRPr>
      </a:lvl4pPr>
      <a:lvl5pPr marL="3232770" algn="l" defTabSz="1616385" rtl="0" eaLnBrk="1" latinLnBrk="1" hangingPunct="1">
        <a:defRPr sz="3182" kern="1200">
          <a:solidFill>
            <a:schemeClr val="tx1"/>
          </a:solidFill>
          <a:latin typeface="+mn-lt"/>
          <a:ea typeface="+mn-ea"/>
          <a:cs typeface="+mn-cs"/>
        </a:defRPr>
      </a:lvl5pPr>
      <a:lvl6pPr marL="4040962" algn="l" defTabSz="1616385" rtl="0" eaLnBrk="1" latinLnBrk="1" hangingPunct="1">
        <a:defRPr sz="3182" kern="1200">
          <a:solidFill>
            <a:schemeClr val="tx1"/>
          </a:solidFill>
          <a:latin typeface="+mn-lt"/>
          <a:ea typeface="+mn-ea"/>
          <a:cs typeface="+mn-cs"/>
        </a:defRPr>
      </a:lvl6pPr>
      <a:lvl7pPr marL="4849155" algn="l" defTabSz="1616385" rtl="0" eaLnBrk="1" latinLnBrk="1" hangingPunct="1">
        <a:defRPr sz="3182" kern="1200">
          <a:solidFill>
            <a:schemeClr val="tx1"/>
          </a:solidFill>
          <a:latin typeface="+mn-lt"/>
          <a:ea typeface="+mn-ea"/>
          <a:cs typeface="+mn-cs"/>
        </a:defRPr>
      </a:lvl7pPr>
      <a:lvl8pPr marL="5657347" algn="l" defTabSz="1616385" rtl="0" eaLnBrk="1" latinLnBrk="1" hangingPunct="1">
        <a:defRPr sz="3182" kern="1200">
          <a:solidFill>
            <a:schemeClr val="tx1"/>
          </a:solidFill>
          <a:latin typeface="+mn-lt"/>
          <a:ea typeface="+mn-ea"/>
          <a:cs typeface="+mn-cs"/>
        </a:defRPr>
      </a:lvl8pPr>
      <a:lvl9pPr marL="6465540" algn="l" defTabSz="1616385" rtl="0" eaLnBrk="1" latinLnBrk="1" hangingPunct="1">
        <a:defRPr sz="318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9">
            <a:extLst>
              <a:ext uri="{FF2B5EF4-FFF2-40B4-BE49-F238E27FC236}">
                <a16:creationId xmlns:a16="http://schemas.microsoft.com/office/drawing/2014/main" xmlns="" id="{836099AA-6A89-4C8B-82E8-2D9CBA7D3C84}"/>
              </a:ext>
            </a:extLst>
          </p:cNvPr>
          <p:cNvSpPr txBox="1"/>
          <p:nvPr/>
        </p:nvSpPr>
        <p:spPr>
          <a:xfrm>
            <a:off x="1423857" y="3557587"/>
            <a:ext cx="13411579" cy="2356347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6600" b="1" dirty="0">
                <a:solidFill>
                  <a:srgbClr val="089A93"/>
                </a:solidFill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rPr>
              <a:t>Presentation Title</a:t>
            </a:r>
          </a:p>
        </p:txBody>
      </p:sp>
      <p:sp>
        <p:nvSpPr>
          <p:cNvPr id="5" name="Object 20">
            <a:extLst>
              <a:ext uri="{FF2B5EF4-FFF2-40B4-BE49-F238E27FC236}">
                <a16:creationId xmlns:a16="http://schemas.microsoft.com/office/drawing/2014/main" xmlns="" id="{60961F2C-6F09-4891-8E6F-D5A37F3D7C48}"/>
              </a:ext>
            </a:extLst>
          </p:cNvPr>
          <p:cNvSpPr txBox="1"/>
          <p:nvPr/>
        </p:nvSpPr>
        <p:spPr>
          <a:xfrm>
            <a:off x="1432397" y="5767971"/>
            <a:ext cx="13411579" cy="854835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lnSpc>
                <a:spcPct val="100000"/>
              </a:lnSpc>
            </a:pPr>
            <a:r>
              <a:rPr lang="en-US" altLang="ko-KR" sz="3600" spc="-7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[Presentation Code]</a:t>
            </a:r>
            <a:endParaRPr lang="ko-KR" altLang="en-US" sz="3600" spc="-7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6" name="Object 21">
            <a:extLst>
              <a:ext uri="{FF2B5EF4-FFF2-40B4-BE49-F238E27FC236}">
                <a16:creationId xmlns:a16="http://schemas.microsoft.com/office/drawing/2014/main" xmlns="" id="{59E6F98B-1DD3-406C-9461-8D216833E426}"/>
              </a:ext>
            </a:extLst>
          </p:cNvPr>
          <p:cNvSpPr txBox="1"/>
          <p:nvPr/>
        </p:nvSpPr>
        <p:spPr>
          <a:xfrm>
            <a:off x="1423857" y="7457180"/>
            <a:ext cx="13411579" cy="854835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rPr>
              <a:t>Presenter’s Information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HY헤드라인M" panose="02030600000101010101" pitchFamily="18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728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6">
            <a:extLst>
              <a:ext uri="{FF2B5EF4-FFF2-40B4-BE49-F238E27FC236}">
                <a16:creationId xmlns:a16="http://schemas.microsoft.com/office/drawing/2014/main" xmlns="" id="{DA8B5C84-BF2A-474E-93FC-04489B99713B}"/>
              </a:ext>
            </a:extLst>
          </p:cNvPr>
          <p:cNvSpPr txBox="1"/>
          <p:nvPr/>
        </p:nvSpPr>
        <p:spPr>
          <a:xfrm>
            <a:off x="1561847" y="1907620"/>
            <a:ext cx="1375147" cy="136924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60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ea typeface="휴먼둥근헤드라인" pitchFamily="18" charset="-127"/>
                <a:cs typeface="Arial" panose="020B0604020202020204" pitchFamily="34" charset="0"/>
              </a:rPr>
              <a:t>01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ea typeface="휴먼둥근헤드라인" pitchFamily="18" charset="-127"/>
              <a:cs typeface="Arial" panose="020B0604020202020204" pitchFamily="34" charset="0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58998A6C-5E33-464E-91A3-77D9625959B3}"/>
              </a:ext>
            </a:extLst>
          </p:cNvPr>
          <p:cNvGrpSpPr/>
          <p:nvPr/>
        </p:nvGrpSpPr>
        <p:grpSpPr>
          <a:xfrm>
            <a:off x="685509" y="4548187"/>
            <a:ext cx="14790079" cy="4089704"/>
            <a:chOff x="595109" y="4726966"/>
            <a:chExt cx="14790079" cy="4089704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xmlns="" id="{F22C86DA-4C48-4F13-AC77-2B1821CE26FD}"/>
                </a:ext>
              </a:extLst>
            </p:cNvPr>
            <p:cNvSpPr/>
            <p:nvPr/>
          </p:nvSpPr>
          <p:spPr>
            <a:xfrm>
              <a:off x="690873" y="5208455"/>
              <a:ext cx="3339525" cy="3608215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xmlns="" id="{E9B3C462-B13D-4D2C-96E9-B11705B9DD67}"/>
                </a:ext>
              </a:extLst>
            </p:cNvPr>
            <p:cNvSpPr/>
            <p:nvPr/>
          </p:nvSpPr>
          <p:spPr>
            <a:xfrm>
              <a:off x="1874680" y="4726966"/>
              <a:ext cx="971914" cy="962979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bject 16">
              <a:extLst>
                <a:ext uri="{FF2B5EF4-FFF2-40B4-BE49-F238E27FC236}">
                  <a16:creationId xmlns:a16="http://schemas.microsoft.com/office/drawing/2014/main" xmlns="" id="{36C99500-2763-4B5D-9A46-1990D3A4DB03}"/>
                </a:ext>
              </a:extLst>
            </p:cNvPr>
            <p:cNvSpPr txBox="1"/>
            <p:nvPr/>
          </p:nvSpPr>
          <p:spPr>
            <a:xfrm>
              <a:off x="595109" y="5737552"/>
              <a:ext cx="3531056" cy="575945"/>
            </a:xfrm>
            <a:prstGeom prst="rect">
              <a:avLst/>
            </a:prstGeom>
            <a:noFill/>
          </p:spPr>
          <p:txBody>
            <a:bodyPr wrap="square" rtlCol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000" kern="0" spc="-3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bject 17">
              <a:extLst>
                <a:ext uri="{FF2B5EF4-FFF2-40B4-BE49-F238E27FC236}">
                  <a16:creationId xmlns:a16="http://schemas.microsoft.com/office/drawing/2014/main" xmlns="" id="{9B6F5AEC-C65C-4D92-BE00-76FECD99116A}"/>
                </a:ext>
              </a:extLst>
            </p:cNvPr>
            <p:cNvSpPr txBox="1"/>
            <p:nvPr/>
          </p:nvSpPr>
          <p:spPr>
            <a:xfrm>
              <a:off x="786640" y="6459565"/>
              <a:ext cx="3147994" cy="1958671"/>
            </a:xfrm>
            <a:prstGeom prst="rect">
              <a:avLst/>
            </a:prstGeom>
            <a:noFill/>
          </p:spPr>
          <p:txBody>
            <a:bodyPr wrap="square" rtlCol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</p:txBody>
        </p:sp>
        <p:grpSp>
          <p:nvGrpSpPr>
            <p:cNvPr id="8" name="그룹 1005">
              <a:extLst>
                <a:ext uri="{FF2B5EF4-FFF2-40B4-BE49-F238E27FC236}">
                  <a16:creationId xmlns:a16="http://schemas.microsoft.com/office/drawing/2014/main" xmlns="" id="{14F7E23F-5A53-4C6A-85E8-C436E5CC7B3E}"/>
                </a:ext>
              </a:extLst>
            </p:cNvPr>
            <p:cNvGrpSpPr/>
            <p:nvPr/>
          </p:nvGrpSpPr>
          <p:grpSpPr>
            <a:xfrm>
              <a:off x="1140301" y="6275463"/>
              <a:ext cx="2440671" cy="76067"/>
              <a:chOff x="2069243" y="6911300"/>
              <a:chExt cx="2440671" cy="76067"/>
            </a:xfrm>
          </p:grpSpPr>
          <p:pic>
            <p:nvPicPr>
              <p:cNvPr id="31" name="Object 13">
                <a:extLst>
                  <a:ext uri="{FF2B5EF4-FFF2-40B4-BE49-F238E27FC236}">
                    <a16:creationId xmlns:a16="http://schemas.microsoft.com/office/drawing/2014/main" xmlns="" id="{EB5D0078-5143-40EC-94E1-56265871C2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069243" y="6911300"/>
                <a:ext cx="2440671" cy="76067"/>
              </a:xfrm>
              <a:prstGeom prst="rect">
                <a:avLst/>
              </a:prstGeom>
            </p:spPr>
          </p:pic>
        </p:grpSp>
        <p:sp>
          <p:nvSpPr>
            <p:cNvPr id="9" name="Object 2">
              <a:extLst>
                <a:ext uri="{FF2B5EF4-FFF2-40B4-BE49-F238E27FC236}">
                  <a16:creationId xmlns:a16="http://schemas.microsoft.com/office/drawing/2014/main" xmlns="" id="{6268827C-C35D-4819-904E-76999A88D762}"/>
                </a:ext>
              </a:extLst>
            </p:cNvPr>
            <p:cNvSpPr txBox="1"/>
            <p:nvPr/>
          </p:nvSpPr>
          <p:spPr>
            <a:xfrm>
              <a:off x="2016539" y="4830866"/>
              <a:ext cx="688197" cy="766468"/>
            </a:xfrm>
            <a:prstGeom prst="rect">
              <a:avLst/>
            </a:prstGeom>
            <a:noFill/>
          </p:spPr>
          <p:txBody>
            <a:bodyPr wrap="square" rtlCol="0"/>
            <a:lstStyle/>
            <a:p>
              <a:pPr algn="ctr"/>
              <a:r>
                <a:rPr lang="en-US" sz="42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anose="020B0604020202020204" pitchFamily="34" charset="0"/>
                  <a:ea typeface="휴먼둥근헤드라인" pitchFamily="18" charset="-127"/>
                  <a:cs typeface="Arial" panose="020B0604020202020204" pitchFamily="34" charset="0"/>
                </a:rPr>
                <a:t>A</a:t>
              </a:r>
              <a:endPara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ea typeface="휴먼둥근헤드라인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xmlns="" id="{2B79F99B-A46E-4572-BE9A-1BA45F2A801B}"/>
                </a:ext>
              </a:extLst>
            </p:cNvPr>
            <p:cNvSpPr/>
            <p:nvPr/>
          </p:nvSpPr>
          <p:spPr>
            <a:xfrm>
              <a:off x="4475339" y="5208455"/>
              <a:ext cx="3339525" cy="3608215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xmlns="" id="{89EDE8F9-BDB6-4CF5-9561-424B032075BD}"/>
                </a:ext>
              </a:extLst>
            </p:cNvPr>
            <p:cNvSpPr/>
            <p:nvPr/>
          </p:nvSpPr>
          <p:spPr>
            <a:xfrm>
              <a:off x="5659146" y="4726966"/>
              <a:ext cx="971914" cy="962979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bject 16">
              <a:extLst>
                <a:ext uri="{FF2B5EF4-FFF2-40B4-BE49-F238E27FC236}">
                  <a16:creationId xmlns:a16="http://schemas.microsoft.com/office/drawing/2014/main" xmlns="" id="{D3432EC3-F8E8-4952-9B80-FB77A25A7219}"/>
                </a:ext>
              </a:extLst>
            </p:cNvPr>
            <p:cNvSpPr txBox="1"/>
            <p:nvPr/>
          </p:nvSpPr>
          <p:spPr>
            <a:xfrm>
              <a:off x="4379575" y="5737552"/>
              <a:ext cx="3531056" cy="575945"/>
            </a:xfrm>
            <a:prstGeom prst="rect">
              <a:avLst/>
            </a:prstGeom>
            <a:noFill/>
          </p:spPr>
          <p:txBody>
            <a:bodyPr wrap="square" rtlCol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000" kern="0" spc="-3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Object 17">
              <a:extLst>
                <a:ext uri="{FF2B5EF4-FFF2-40B4-BE49-F238E27FC236}">
                  <a16:creationId xmlns:a16="http://schemas.microsoft.com/office/drawing/2014/main" xmlns="" id="{B19565B1-6C8D-47CF-B969-2C42B0929AE5}"/>
                </a:ext>
              </a:extLst>
            </p:cNvPr>
            <p:cNvSpPr txBox="1"/>
            <p:nvPr/>
          </p:nvSpPr>
          <p:spPr>
            <a:xfrm>
              <a:off x="4571106" y="6459565"/>
              <a:ext cx="3147994" cy="1958671"/>
            </a:xfrm>
            <a:prstGeom prst="rect">
              <a:avLst/>
            </a:prstGeom>
            <a:noFill/>
          </p:spPr>
          <p:txBody>
            <a:bodyPr wrap="square" rtlCol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</p:txBody>
        </p:sp>
        <p:grpSp>
          <p:nvGrpSpPr>
            <p:cNvPr id="14" name="그룹 1005">
              <a:extLst>
                <a:ext uri="{FF2B5EF4-FFF2-40B4-BE49-F238E27FC236}">
                  <a16:creationId xmlns:a16="http://schemas.microsoft.com/office/drawing/2014/main" xmlns="" id="{6BB681A1-16AD-4DE7-9152-D97770E0B351}"/>
                </a:ext>
              </a:extLst>
            </p:cNvPr>
            <p:cNvGrpSpPr/>
            <p:nvPr/>
          </p:nvGrpSpPr>
          <p:grpSpPr>
            <a:xfrm>
              <a:off x="4924767" y="6275463"/>
              <a:ext cx="2440671" cy="76067"/>
              <a:chOff x="2069243" y="6911300"/>
              <a:chExt cx="2440671" cy="76067"/>
            </a:xfrm>
          </p:grpSpPr>
          <p:pic>
            <p:nvPicPr>
              <p:cNvPr id="30" name="Object 13">
                <a:extLst>
                  <a:ext uri="{FF2B5EF4-FFF2-40B4-BE49-F238E27FC236}">
                    <a16:creationId xmlns:a16="http://schemas.microsoft.com/office/drawing/2014/main" xmlns="" id="{00903619-7AB7-4286-B6B6-E78E2CA9B8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069243" y="6911300"/>
                <a:ext cx="2440671" cy="76067"/>
              </a:xfrm>
              <a:prstGeom prst="rect">
                <a:avLst/>
              </a:prstGeom>
            </p:spPr>
          </p:pic>
        </p:grpSp>
        <p:sp>
          <p:nvSpPr>
            <p:cNvPr id="15" name="Object 2">
              <a:extLst>
                <a:ext uri="{FF2B5EF4-FFF2-40B4-BE49-F238E27FC236}">
                  <a16:creationId xmlns:a16="http://schemas.microsoft.com/office/drawing/2014/main" xmlns="" id="{E84E28C0-D1DF-4BFB-B0D7-9E0B7AA31B2C}"/>
                </a:ext>
              </a:extLst>
            </p:cNvPr>
            <p:cNvSpPr txBox="1"/>
            <p:nvPr/>
          </p:nvSpPr>
          <p:spPr>
            <a:xfrm>
              <a:off x="5801005" y="4830866"/>
              <a:ext cx="688197" cy="766468"/>
            </a:xfrm>
            <a:prstGeom prst="rect">
              <a:avLst/>
            </a:prstGeom>
            <a:noFill/>
          </p:spPr>
          <p:txBody>
            <a:bodyPr wrap="square" rtlCol="0"/>
            <a:lstStyle/>
            <a:p>
              <a:pPr algn="ctr"/>
              <a:r>
                <a:rPr lang="en-US" sz="42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anose="020B0604020202020204" pitchFamily="34" charset="0"/>
                  <a:ea typeface="휴먼둥근헤드라인" pitchFamily="18" charset="-127"/>
                  <a:cs typeface="Arial" panose="020B0604020202020204" pitchFamily="34" charset="0"/>
                </a:rPr>
                <a:t>B</a:t>
              </a:r>
              <a:endPara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ea typeface="휴먼둥근헤드라인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xmlns="" id="{B2282BBD-D795-4EEF-B7CE-72EAB51EE185}"/>
                </a:ext>
              </a:extLst>
            </p:cNvPr>
            <p:cNvSpPr/>
            <p:nvPr/>
          </p:nvSpPr>
          <p:spPr>
            <a:xfrm>
              <a:off x="8209139" y="5208455"/>
              <a:ext cx="3339525" cy="3608215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xmlns="" id="{BE66EDCD-246B-42A2-803B-D1C040BA9290}"/>
                </a:ext>
              </a:extLst>
            </p:cNvPr>
            <p:cNvSpPr/>
            <p:nvPr/>
          </p:nvSpPr>
          <p:spPr>
            <a:xfrm>
              <a:off x="9392946" y="4726966"/>
              <a:ext cx="971914" cy="962979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Object 16">
              <a:extLst>
                <a:ext uri="{FF2B5EF4-FFF2-40B4-BE49-F238E27FC236}">
                  <a16:creationId xmlns:a16="http://schemas.microsoft.com/office/drawing/2014/main" xmlns="" id="{7A2E618E-B6ED-4005-BB26-FAEAEEEE8564}"/>
                </a:ext>
              </a:extLst>
            </p:cNvPr>
            <p:cNvSpPr txBox="1"/>
            <p:nvPr/>
          </p:nvSpPr>
          <p:spPr>
            <a:xfrm>
              <a:off x="8113375" y="5737552"/>
              <a:ext cx="3531056" cy="575945"/>
            </a:xfrm>
            <a:prstGeom prst="rect">
              <a:avLst/>
            </a:prstGeom>
            <a:noFill/>
          </p:spPr>
          <p:txBody>
            <a:bodyPr wrap="square" rtlCol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000" kern="0" spc="-3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Object 17">
              <a:extLst>
                <a:ext uri="{FF2B5EF4-FFF2-40B4-BE49-F238E27FC236}">
                  <a16:creationId xmlns:a16="http://schemas.microsoft.com/office/drawing/2014/main" xmlns="" id="{379FDD89-66D7-4AE7-AAFC-5D0E5785FAA7}"/>
                </a:ext>
              </a:extLst>
            </p:cNvPr>
            <p:cNvSpPr txBox="1"/>
            <p:nvPr/>
          </p:nvSpPr>
          <p:spPr>
            <a:xfrm>
              <a:off x="8304906" y="6459565"/>
              <a:ext cx="3147994" cy="1958671"/>
            </a:xfrm>
            <a:prstGeom prst="rect">
              <a:avLst/>
            </a:prstGeom>
            <a:noFill/>
          </p:spPr>
          <p:txBody>
            <a:bodyPr wrap="square" rtlCol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</p:txBody>
        </p:sp>
        <p:grpSp>
          <p:nvGrpSpPr>
            <p:cNvPr id="20" name="그룹 1005">
              <a:extLst>
                <a:ext uri="{FF2B5EF4-FFF2-40B4-BE49-F238E27FC236}">
                  <a16:creationId xmlns:a16="http://schemas.microsoft.com/office/drawing/2014/main" xmlns="" id="{6B516792-D0CB-4DB2-8F68-387A4BF762C3}"/>
                </a:ext>
              </a:extLst>
            </p:cNvPr>
            <p:cNvGrpSpPr/>
            <p:nvPr/>
          </p:nvGrpSpPr>
          <p:grpSpPr>
            <a:xfrm>
              <a:off x="8658567" y="6275463"/>
              <a:ext cx="2440671" cy="76067"/>
              <a:chOff x="2069243" y="6911300"/>
              <a:chExt cx="2440671" cy="76067"/>
            </a:xfrm>
          </p:grpSpPr>
          <p:pic>
            <p:nvPicPr>
              <p:cNvPr id="29" name="Object 13">
                <a:extLst>
                  <a:ext uri="{FF2B5EF4-FFF2-40B4-BE49-F238E27FC236}">
                    <a16:creationId xmlns:a16="http://schemas.microsoft.com/office/drawing/2014/main" xmlns="" id="{C2A02E21-0E93-4B0B-BFA5-4F5D99EE78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069243" y="6911300"/>
                <a:ext cx="2440671" cy="76067"/>
              </a:xfrm>
              <a:prstGeom prst="rect">
                <a:avLst/>
              </a:prstGeom>
            </p:spPr>
          </p:pic>
        </p:grpSp>
        <p:sp>
          <p:nvSpPr>
            <p:cNvPr id="21" name="Object 2">
              <a:extLst>
                <a:ext uri="{FF2B5EF4-FFF2-40B4-BE49-F238E27FC236}">
                  <a16:creationId xmlns:a16="http://schemas.microsoft.com/office/drawing/2014/main" xmlns="" id="{276F5267-30EB-4204-8D67-55F57C01BB86}"/>
                </a:ext>
              </a:extLst>
            </p:cNvPr>
            <p:cNvSpPr txBox="1"/>
            <p:nvPr/>
          </p:nvSpPr>
          <p:spPr>
            <a:xfrm>
              <a:off x="9534805" y="4830866"/>
              <a:ext cx="688197" cy="766468"/>
            </a:xfrm>
            <a:prstGeom prst="rect">
              <a:avLst/>
            </a:prstGeom>
            <a:noFill/>
          </p:spPr>
          <p:txBody>
            <a:bodyPr wrap="square" rtlCol="0"/>
            <a:lstStyle/>
            <a:p>
              <a:pPr algn="ctr"/>
              <a:r>
                <a:rPr lang="en-US" sz="42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anose="020B0604020202020204" pitchFamily="34" charset="0"/>
                  <a:ea typeface="휴먼둥근헤드라인" pitchFamily="18" charset="-127"/>
                  <a:cs typeface="Arial" panose="020B0604020202020204" pitchFamily="34" charset="0"/>
                </a:rPr>
                <a:t>C</a:t>
              </a:r>
              <a:endPara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ea typeface="휴먼둥근헤드라인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D9E57D1-6451-4E2C-8983-22DF561F0438}"/>
                </a:ext>
              </a:extLst>
            </p:cNvPr>
            <p:cNvSpPr/>
            <p:nvPr/>
          </p:nvSpPr>
          <p:spPr>
            <a:xfrm>
              <a:off x="11949896" y="5208455"/>
              <a:ext cx="3339525" cy="3608215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xmlns="" id="{09E414E9-E3B6-43E5-A295-82EB0A4DF18F}"/>
                </a:ext>
              </a:extLst>
            </p:cNvPr>
            <p:cNvSpPr/>
            <p:nvPr/>
          </p:nvSpPr>
          <p:spPr>
            <a:xfrm>
              <a:off x="13133703" y="4726966"/>
              <a:ext cx="971914" cy="962979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Object 16">
              <a:extLst>
                <a:ext uri="{FF2B5EF4-FFF2-40B4-BE49-F238E27FC236}">
                  <a16:creationId xmlns:a16="http://schemas.microsoft.com/office/drawing/2014/main" xmlns="" id="{47A83BBD-A493-4208-A83A-1DB6D59C045C}"/>
                </a:ext>
              </a:extLst>
            </p:cNvPr>
            <p:cNvSpPr txBox="1"/>
            <p:nvPr/>
          </p:nvSpPr>
          <p:spPr>
            <a:xfrm>
              <a:off x="11854132" y="5737552"/>
              <a:ext cx="3531056" cy="575945"/>
            </a:xfrm>
            <a:prstGeom prst="rect">
              <a:avLst/>
            </a:prstGeom>
            <a:noFill/>
          </p:spPr>
          <p:txBody>
            <a:bodyPr wrap="square" rtlCol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000" kern="0" spc="-3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Object 17">
              <a:extLst>
                <a:ext uri="{FF2B5EF4-FFF2-40B4-BE49-F238E27FC236}">
                  <a16:creationId xmlns:a16="http://schemas.microsoft.com/office/drawing/2014/main" xmlns="" id="{150A57C7-EDC4-4020-BBCD-57F25800E98D}"/>
                </a:ext>
              </a:extLst>
            </p:cNvPr>
            <p:cNvSpPr txBox="1"/>
            <p:nvPr/>
          </p:nvSpPr>
          <p:spPr>
            <a:xfrm>
              <a:off x="12045663" y="6459565"/>
              <a:ext cx="3147994" cy="1958671"/>
            </a:xfrm>
            <a:prstGeom prst="rect">
              <a:avLst/>
            </a:prstGeom>
            <a:noFill/>
          </p:spPr>
          <p:txBody>
            <a:bodyPr wrap="square" rtlCol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  <a:p>
              <a:pPr algn="ctr"/>
              <a:r>
                <a:rPr 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Subtitle</a:t>
              </a:r>
            </a:p>
          </p:txBody>
        </p:sp>
        <p:grpSp>
          <p:nvGrpSpPr>
            <p:cNvPr id="26" name="그룹 1005">
              <a:extLst>
                <a:ext uri="{FF2B5EF4-FFF2-40B4-BE49-F238E27FC236}">
                  <a16:creationId xmlns:a16="http://schemas.microsoft.com/office/drawing/2014/main" xmlns="" id="{D9449E20-8EE1-4C66-8651-15BFC2DCE0AA}"/>
                </a:ext>
              </a:extLst>
            </p:cNvPr>
            <p:cNvGrpSpPr/>
            <p:nvPr/>
          </p:nvGrpSpPr>
          <p:grpSpPr>
            <a:xfrm>
              <a:off x="12399324" y="6275463"/>
              <a:ext cx="2440671" cy="76067"/>
              <a:chOff x="2069243" y="6911300"/>
              <a:chExt cx="2440671" cy="76067"/>
            </a:xfrm>
          </p:grpSpPr>
          <p:pic>
            <p:nvPicPr>
              <p:cNvPr id="28" name="Object 13">
                <a:extLst>
                  <a:ext uri="{FF2B5EF4-FFF2-40B4-BE49-F238E27FC236}">
                    <a16:creationId xmlns:a16="http://schemas.microsoft.com/office/drawing/2014/main" xmlns="" id="{DBA92C60-694A-409E-9B15-2C30D26EC8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069243" y="6911300"/>
                <a:ext cx="2440671" cy="76067"/>
              </a:xfrm>
              <a:prstGeom prst="rect">
                <a:avLst/>
              </a:prstGeom>
            </p:spPr>
          </p:pic>
        </p:grpSp>
        <p:sp>
          <p:nvSpPr>
            <p:cNvPr id="27" name="Object 2">
              <a:extLst>
                <a:ext uri="{FF2B5EF4-FFF2-40B4-BE49-F238E27FC236}">
                  <a16:creationId xmlns:a16="http://schemas.microsoft.com/office/drawing/2014/main" xmlns="" id="{C25B010B-D4AE-4BE0-88AD-783EE3BAE66B}"/>
                </a:ext>
              </a:extLst>
            </p:cNvPr>
            <p:cNvSpPr txBox="1"/>
            <p:nvPr/>
          </p:nvSpPr>
          <p:spPr>
            <a:xfrm>
              <a:off x="13275562" y="4830866"/>
              <a:ext cx="688197" cy="766468"/>
            </a:xfrm>
            <a:prstGeom prst="rect">
              <a:avLst/>
            </a:prstGeom>
            <a:noFill/>
          </p:spPr>
          <p:txBody>
            <a:bodyPr wrap="square" rtlCol="0"/>
            <a:lstStyle/>
            <a:p>
              <a:pPr algn="ctr"/>
              <a:r>
                <a:rPr lang="en-US" sz="42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anose="020B0604020202020204" pitchFamily="34" charset="0"/>
                  <a:ea typeface="휴먼둥근헤드라인" pitchFamily="18" charset="-127"/>
                  <a:cs typeface="Arial" panose="020B0604020202020204" pitchFamily="34" charset="0"/>
                </a:rPr>
                <a:t>D</a:t>
              </a:r>
              <a:endPara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ea typeface="휴먼둥근헤드라인" pitchFamily="18" charset="-127"/>
                <a:cs typeface="Arial" panose="020B0604020202020204" pitchFamily="34" charset="0"/>
              </a:endParaRPr>
            </a:p>
          </p:txBody>
        </p:sp>
      </p:grpSp>
      <p:sp>
        <p:nvSpPr>
          <p:cNvPr id="32" name="Object 2">
            <a:extLst>
              <a:ext uri="{FF2B5EF4-FFF2-40B4-BE49-F238E27FC236}">
                <a16:creationId xmlns:a16="http://schemas.microsoft.com/office/drawing/2014/main" xmlns="" id="{19649884-35D5-4589-BF7A-1FE0D57C952A}"/>
              </a:ext>
            </a:extLst>
          </p:cNvPr>
          <p:cNvSpPr txBox="1"/>
          <p:nvPr/>
        </p:nvSpPr>
        <p:spPr>
          <a:xfrm>
            <a:off x="3671372" y="1916894"/>
            <a:ext cx="12692788" cy="135996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5900" kern="0" spc="-200" dirty="0">
                <a:solidFill>
                  <a:srgbClr val="089A93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Contents</a:t>
            </a:r>
            <a:endParaRPr lang="en-US" dirty="0">
              <a:solidFill>
                <a:srgbClr val="089A93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452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xmlns="" id="{9F44E77E-6631-4155-9471-2D4E5322F94C}"/>
              </a:ext>
            </a:extLst>
          </p:cNvPr>
          <p:cNvSpPr txBox="1"/>
          <p:nvPr/>
        </p:nvSpPr>
        <p:spPr>
          <a:xfrm>
            <a:off x="5353050" y="4624387"/>
            <a:ext cx="4349908" cy="91110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3400" dirty="0">
                <a:solidFill>
                  <a:srgbClr val="00000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Title</a:t>
            </a:r>
            <a:endParaRPr lang="en-US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xmlns="" id="{0A7495FC-3D80-4D07-ADFC-A5D21808F5CE}"/>
              </a:ext>
            </a:extLst>
          </p:cNvPr>
          <p:cNvSpPr txBox="1"/>
          <p:nvPr/>
        </p:nvSpPr>
        <p:spPr>
          <a:xfrm>
            <a:off x="5353050" y="5877895"/>
            <a:ext cx="4349908" cy="91110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3400" dirty="0">
                <a:solidFill>
                  <a:srgbClr val="00000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Title</a:t>
            </a:r>
            <a:endParaRPr lang="en-US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xmlns="" id="{EF87D588-6923-49B5-AD22-E55E3E0D2E71}"/>
              </a:ext>
            </a:extLst>
          </p:cNvPr>
          <p:cNvSpPr txBox="1"/>
          <p:nvPr/>
        </p:nvSpPr>
        <p:spPr>
          <a:xfrm>
            <a:off x="5353050" y="7131402"/>
            <a:ext cx="4349908" cy="91110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3400" dirty="0">
                <a:solidFill>
                  <a:srgbClr val="00000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Title</a:t>
            </a:r>
            <a:endParaRPr lang="en-US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xmlns="" id="{88D4B1FF-5D13-480F-B2BD-621212D2B097}"/>
              </a:ext>
            </a:extLst>
          </p:cNvPr>
          <p:cNvSpPr txBox="1"/>
          <p:nvPr/>
        </p:nvSpPr>
        <p:spPr>
          <a:xfrm>
            <a:off x="3088483" y="4530060"/>
            <a:ext cx="2913188" cy="9550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4300" dirty="0">
                <a:solidFill>
                  <a:srgbClr val="089A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US" dirty="0">
              <a:solidFill>
                <a:srgbClr val="089A9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xmlns="" id="{48100FF0-F521-434A-94EB-A530CCF555ED}"/>
              </a:ext>
            </a:extLst>
          </p:cNvPr>
          <p:cNvSpPr txBox="1"/>
          <p:nvPr/>
        </p:nvSpPr>
        <p:spPr>
          <a:xfrm>
            <a:off x="3088483" y="5783567"/>
            <a:ext cx="2913188" cy="9550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4300" dirty="0">
                <a:solidFill>
                  <a:srgbClr val="089A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en-US" dirty="0">
              <a:solidFill>
                <a:srgbClr val="089A9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xmlns="" id="{DB7F18AF-04E7-455B-BE79-9DA90C93B2AC}"/>
              </a:ext>
            </a:extLst>
          </p:cNvPr>
          <p:cNvSpPr txBox="1"/>
          <p:nvPr/>
        </p:nvSpPr>
        <p:spPr>
          <a:xfrm>
            <a:off x="3088483" y="7037074"/>
            <a:ext cx="2913188" cy="9550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4300" dirty="0">
                <a:solidFill>
                  <a:srgbClr val="089A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en-US" dirty="0">
              <a:solidFill>
                <a:srgbClr val="089A9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12">
            <a:extLst>
              <a:ext uri="{FF2B5EF4-FFF2-40B4-BE49-F238E27FC236}">
                <a16:creationId xmlns:a16="http://schemas.microsoft.com/office/drawing/2014/main" xmlns="" id="{ADFC08AD-AA44-4D1D-BEE8-6EF9A80B1927}"/>
              </a:ext>
            </a:extLst>
          </p:cNvPr>
          <p:cNvSpPr txBox="1"/>
          <p:nvPr/>
        </p:nvSpPr>
        <p:spPr>
          <a:xfrm>
            <a:off x="3088483" y="8336275"/>
            <a:ext cx="2913188" cy="9550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4300" dirty="0">
                <a:solidFill>
                  <a:srgbClr val="089A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US" dirty="0">
              <a:solidFill>
                <a:srgbClr val="089A9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그룹 1002">
            <a:extLst>
              <a:ext uri="{FF2B5EF4-FFF2-40B4-BE49-F238E27FC236}">
                <a16:creationId xmlns:a16="http://schemas.microsoft.com/office/drawing/2014/main" xmlns="" id="{5DEC31E1-7DEB-4EBF-8C8C-F1C3BA22C9E4}"/>
              </a:ext>
            </a:extLst>
          </p:cNvPr>
          <p:cNvGrpSpPr/>
          <p:nvPr/>
        </p:nvGrpSpPr>
        <p:grpSpPr>
          <a:xfrm>
            <a:off x="3883376" y="5005387"/>
            <a:ext cx="1545874" cy="125916"/>
            <a:chOff x="3883376" y="5359155"/>
            <a:chExt cx="2098178" cy="125915"/>
          </a:xfrm>
        </p:grpSpPr>
        <p:pic>
          <p:nvPicPr>
            <p:cNvPr id="10" name="Object 13">
              <a:extLst>
                <a:ext uri="{FF2B5EF4-FFF2-40B4-BE49-F238E27FC236}">
                  <a16:creationId xmlns:a16="http://schemas.microsoft.com/office/drawing/2014/main" xmlns="" id="{A19F11A1-55DF-4BBE-8BA9-D1ECCB5A9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83376" y="5359155"/>
              <a:ext cx="2098178" cy="125915"/>
            </a:xfrm>
            <a:prstGeom prst="rect">
              <a:avLst/>
            </a:prstGeom>
          </p:spPr>
        </p:pic>
      </p:grpSp>
      <p:grpSp>
        <p:nvGrpSpPr>
          <p:cNvPr id="11" name="그룹 1003">
            <a:extLst>
              <a:ext uri="{FF2B5EF4-FFF2-40B4-BE49-F238E27FC236}">
                <a16:creationId xmlns:a16="http://schemas.microsoft.com/office/drawing/2014/main" xmlns="" id="{081BB610-74EF-40B9-A64B-4F573C712864}"/>
              </a:ext>
            </a:extLst>
          </p:cNvPr>
          <p:cNvGrpSpPr/>
          <p:nvPr/>
        </p:nvGrpSpPr>
        <p:grpSpPr>
          <a:xfrm>
            <a:off x="3895568" y="6258895"/>
            <a:ext cx="1533682" cy="125916"/>
            <a:chOff x="3895568" y="6612662"/>
            <a:chExt cx="2098178" cy="125915"/>
          </a:xfrm>
        </p:grpSpPr>
        <p:pic>
          <p:nvPicPr>
            <p:cNvPr id="12" name="Object 16">
              <a:extLst>
                <a:ext uri="{FF2B5EF4-FFF2-40B4-BE49-F238E27FC236}">
                  <a16:creationId xmlns:a16="http://schemas.microsoft.com/office/drawing/2014/main" xmlns="" id="{C6ACDE4F-F2AB-49B0-B399-1B232F521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95568" y="6612662"/>
              <a:ext cx="2098178" cy="125915"/>
            </a:xfrm>
            <a:prstGeom prst="rect">
              <a:avLst/>
            </a:prstGeom>
          </p:spPr>
        </p:pic>
      </p:grpSp>
      <p:grpSp>
        <p:nvGrpSpPr>
          <p:cNvPr id="13" name="그룹 1004">
            <a:extLst>
              <a:ext uri="{FF2B5EF4-FFF2-40B4-BE49-F238E27FC236}">
                <a16:creationId xmlns:a16="http://schemas.microsoft.com/office/drawing/2014/main" xmlns="" id="{73B89BE7-0B87-4335-B09C-DB1DB6EAD0FF}"/>
              </a:ext>
            </a:extLst>
          </p:cNvPr>
          <p:cNvGrpSpPr/>
          <p:nvPr/>
        </p:nvGrpSpPr>
        <p:grpSpPr>
          <a:xfrm>
            <a:off x="3883376" y="7512402"/>
            <a:ext cx="1545874" cy="125915"/>
            <a:chOff x="3883376" y="7866170"/>
            <a:chExt cx="2098178" cy="125915"/>
          </a:xfrm>
        </p:grpSpPr>
        <p:pic>
          <p:nvPicPr>
            <p:cNvPr id="14" name="Object 19">
              <a:extLst>
                <a:ext uri="{FF2B5EF4-FFF2-40B4-BE49-F238E27FC236}">
                  <a16:creationId xmlns:a16="http://schemas.microsoft.com/office/drawing/2014/main" xmlns="" id="{1BD51C15-8F5D-47D4-A226-7990BB093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83376" y="7866170"/>
              <a:ext cx="2098178" cy="125915"/>
            </a:xfrm>
            <a:prstGeom prst="rect">
              <a:avLst/>
            </a:prstGeom>
          </p:spPr>
        </p:pic>
      </p:grpSp>
      <p:sp>
        <p:nvSpPr>
          <p:cNvPr id="15" name="Object 22">
            <a:extLst>
              <a:ext uri="{FF2B5EF4-FFF2-40B4-BE49-F238E27FC236}">
                <a16:creationId xmlns:a16="http://schemas.microsoft.com/office/drawing/2014/main" xmlns="" id="{A565B209-0923-4136-8AA0-9FD6489E0992}"/>
              </a:ext>
            </a:extLst>
          </p:cNvPr>
          <p:cNvSpPr txBox="1"/>
          <p:nvPr/>
        </p:nvSpPr>
        <p:spPr>
          <a:xfrm>
            <a:off x="5353053" y="8430601"/>
            <a:ext cx="4349908" cy="91110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3400" dirty="0">
                <a:solidFill>
                  <a:srgbClr val="00000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Title</a:t>
            </a:r>
            <a:endParaRPr lang="en-US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grpSp>
        <p:nvGrpSpPr>
          <p:cNvPr id="16" name="그룹 1005">
            <a:extLst>
              <a:ext uri="{FF2B5EF4-FFF2-40B4-BE49-F238E27FC236}">
                <a16:creationId xmlns:a16="http://schemas.microsoft.com/office/drawing/2014/main" xmlns="" id="{9BFC4771-A05F-4FB4-A8B9-E1270E40064D}"/>
              </a:ext>
            </a:extLst>
          </p:cNvPr>
          <p:cNvGrpSpPr/>
          <p:nvPr/>
        </p:nvGrpSpPr>
        <p:grpSpPr>
          <a:xfrm>
            <a:off x="3967702" y="8811602"/>
            <a:ext cx="1461548" cy="125916"/>
            <a:chOff x="3967702" y="9165370"/>
            <a:chExt cx="2098178" cy="125915"/>
          </a:xfrm>
        </p:grpSpPr>
        <p:pic>
          <p:nvPicPr>
            <p:cNvPr id="17" name="Object 23">
              <a:extLst>
                <a:ext uri="{FF2B5EF4-FFF2-40B4-BE49-F238E27FC236}">
                  <a16:creationId xmlns:a16="http://schemas.microsoft.com/office/drawing/2014/main" xmlns="" id="{20788BAB-95B0-4734-9B61-8C4DECCCB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7702" y="9165370"/>
              <a:ext cx="2098178" cy="125915"/>
            </a:xfrm>
            <a:prstGeom prst="rect">
              <a:avLst/>
            </a:prstGeom>
          </p:spPr>
        </p:pic>
      </p:grpSp>
      <p:pic>
        <p:nvPicPr>
          <p:cNvPr id="18" name="Picture 4" descr="C:\Users\user\Desktop\2021 의공학회 추계학술대회\3-2.png">
            <a:extLst>
              <a:ext uri="{FF2B5EF4-FFF2-40B4-BE49-F238E27FC236}">
                <a16:creationId xmlns:a16="http://schemas.microsoft.com/office/drawing/2014/main" xmlns="" id="{E9D59B18-B66A-418A-B27C-A6E72B2C2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387" y="1861674"/>
            <a:ext cx="5630863" cy="137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bject 26">
            <a:extLst>
              <a:ext uri="{FF2B5EF4-FFF2-40B4-BE49-F238E27FC236}">
                <a16:creationId xmlns:a16="http://schemas.microsoft.com/office/drawing/2014/main" xmlns="" id="{E8C11CFE-CDA5-4602-A700-EBAC3C641A60}"/>
              </a:ext>
            </a:extLst>
          </p:cNvPr>
          <p:cNvSpPr txBox="1"/>
          <p:nvPr/>
        </p:nvSpPr>
        <p:spPr>
          <a:xfrm>
            <a:off x="1561847" y="1887516"/>
            <a:ext cx="1375147" cy="136924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60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ea typeface="휴먼둥근헤드라인" pitchFamily="18" charset="-127"/>
                <a:cs typeface="Arial" panose="020B0604020202020204" pitchFamily="34" charset="0"/>
              </a:rPr>
              <a:t>01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ea typeface="휴먼둥근헤드라인" pitchFamily="18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92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xmlns="" id="{A82F4481-6FD5-4789-9290-1DF0941AC97B}"/>
              </a:ext>
            </a:extLst>
          </p:cNvPr>
          <p:cNvSpPr txBox="1"/>
          <p:nvPr/>
        </p:nvSpPr>
        <p:spPr>
          <a:xfrm>
            <a:off x="7086749" y="5244286"/>
            <a:ext cx="2095202" cy="922376"/>
          </a:xfrm>
          <a:prstGeom prst="rect">
            <a:avLst/>
          </a:prstGeom>
          <a:noFill/>
        </p:spPr>
        <p:txBody>
          <a:bodyPr wrap="square" rtlCol="0"/>
          <a:lstStyle/>
          <a:p>
            <a:pPr algn="ctr"/>
            <a:r>
              <a:rPr lang="en-US" sz="7200" kern="0" spc="-600" dirty="0">
                <a:solidFill>
                  <a:srgbClr val="089A93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01</a:t>
            </a:r>
            <a:endParaRPr lang="en-US" sz="2800" dirty="0">
              <a:solidFill>
                <a:srgbClr val="089A93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xmlns="" id="{E9183632-3B03-4823-86E4-77BC11E1166E}"/>
              </a:ext>
            </a:extLst>
          </p:cNvPr>
          <p:cNvSpPr txBox="1"/>
          <p:nvPr/>
        </p:nvSpPr>
        <p:spPr>
          <a:xfrm>
            <a:off x="2309419" y="6525591"/>
            <a:ext cx="11573661" cy="1146796"/>
          </a:xfrm>
          <a:prstGeom prst="rect">
            <a:avLst/>
          </a:prstGeom>
          <a:noFill/>
        </p:spPr>
        <p:txBody>
          <a:bodyPr wrap="square" rtlCol="0"/>
          <a:lstStyle/>
          <a:p>
            <a:pPr algn="ctr"/>
            <a:r>
              <a:rPr 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Title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xmlns="" id="{E7A21760-91AD-444D-8791-6DA1DD127896}"/>
              </a:ext>
            </a:extLst>
          </p:cNvPr>
          <p:cNvSpPr txBox="1"/>
          <p:nvPr/>
        </p:nvSpPr>
        <p:spPr>
          <a:xfrm>
            <a:off x="3988360" y="8053387"/>
            <a:ext cx="8291979" cy="506872"/>
          </a:xfrm>
          <a:prstGeom prst="rect">
            <a:avLst/>
          </a:prstGeom>
          <a:noFill/>
        </p:spPr>
        <p:txBody>
          <a:bodyPr wrap="square" rtlCol="0"/>
          <a:lstStyle/>
          <a:p>
            <a:pPr algn="ctr"/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Subtitle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xmlns="" id="{AC16751F-91E4-40B6-8100-C89E2453B9A6}"/>
              </a:ext>
            </a:extLst>
          </p:cNvPr>
          <p:cNvCxnSpPr/>
          <p:nvPr/>
        </p:nvCxnSpPr>
        <p:spPr>
          <a:xfrm>
            <a:off x="3600450" y="8739187"/>
            <a:ext cx="906780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182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xmlns="" id="{DA9CD637-ADC7-41D3-96F3-7E904378AA24}"/>
              </a:ext>
            </a:extLst>
          </p:cNvPr>
          <p:cNvSpPr txBox="1"/>
          <p:nvPr/>
        </p:nvSpPr>
        <p:spPr>
          <a:xfrm>
            <a:off x="3499712" y="1969021"/>
            <a:ext cx="12692788" cy="135996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5900" kern="0" spc="-200" dirty="0">
                <a:solidFill>
                  <a:srgbClr val="089A93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Title</a:t>
            </a:r>
            <a:endParaRPr lang="en-US" dirty="0">
              <a:solidFill>
                <a:srgbClr val="089A93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3" name="Object 26">
            <a:extLst>
              <a:ext uri="{FF2B5EF4-FFF2-40B4-BE49-F238E27FC236}">
                <a16:creationId xmlns:a16="http://schemas.microsoft.com/office/drawing/2014/main" xmlns="" id="{6B608762-9BF3-4221-B68A-742EB0E94F30}"/>
              </a:ext>
            </a:extLst>
          </p:cNvPr>
          <p:cNvSpPr txBox="1"/>
          <p:nvPr/>
        </p:nvSpPr>
        <p:spPr>
          <a:xfrm>
            <a:off x="1561847" y="1887516"/>
            <a:ext cx="1375147" cy="136924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60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ea typeface="휴먼둥근헤드라인" pitchFamily="18" charset="-127"/>
                <a:cs typeface="Arial" panose="020B0604020202020204" pitchFamily="34" charset="0"/>
              </a:rPr>
              <a:t>01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ea typeface="휴먼둥근헤드라인" pitchFamily="18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587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xmlns="" id="{07E4A815-C76F-43E0-AA0D-F1DE64CE9B90}"/>
              </a:ext>
            </a:extLst>
          </p:cNvPr>
          <p:cNvSpPr txBox="1"/>
          <p:nvPr/>
        </p:nvSpPr>
        <p:spPr>
          <a:xfrm>
            <a:off x="1256450" y="2262187"/>
            <a:ext cx="6829589" cy="971405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4200" kern="0" spc="-200" dirty="0">
                <a:solidFill>
                  <a:srgbClr val="089A93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Title</a:t>
            </a:r>
            <a:endParaRPr lang="en-US" dirty="0">
              <a:solidFill>
                <a:srgbClr val="089A93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xmlns="" id="{060E31DD-8ED0-4B21-9B4B-2EF5142CFD95}"/>
              </a:ext>
            </a:extLst>
          </p:cNvPr>
          <p:cNvSpPr txBox="1"/>
          <p:nvPr/>
        </p:nvSpPr>
        <p:spPr>
          <a:xfrm>
            <a:off x="1390650" y="3176587"/>
            <a:ext cx="6970092" cy="485702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800" dirty="0">
                <a:solidFill>
                  <a:srgbClr val="F1F3F5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서브 내용을 이곳에 작성해 주세요</a:t>
            </a:r>
            <a:endParaRPr lang="en-US" sz="24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4" name="순서도: 대체 처리 3">
            <a:extLst>
              <a:ext uri="{FF2B5EF4-FFF2-40B4-BE49-F238E27FC236}">
                <a16:creationId xmlns:a16="http://schemas.microsoft.com/office/drawing/2014/main" xmlns="" id="{BAF1B86F-28ED-4725-94E4-5B5AC19116B2}"/>
              </a:ext>
            </a:extLst>
          </p:cNvPr>
          <p:cNvSpPr/>
          <p:nvPr/>
        </p:nvSpPr>
        <p:spPr>
          <a:xfrm>
            <a:off x="1390650" y="3176587"/>
            <a:ext cx="12725400" cy="638102"/>
          </a:xfrm>
          <a:prstGeom prst="flowChartAlternateProcess">
            <a:avLst/>
          </a:prstGeom>
          <a:solidFill>
            <a:srgbClr val="089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xmlns="" id="{A4A6B5D3-8107-4A71-BCC0-E604CF6CE44E}"/>
              </a:ext>
            </a:extLst>
          </p:cNvPr>
          <p:cNvSpPr txBox="1"/>
          <p:nvPr/>
        </p:nvSpPr>
        <p:spPr>
          <a:xfrm>
            <a:off x="1543050" y="3252787"/>
            <a:ext cx="6970092" cy="485702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800" dirty="0">
                <a:solidFill>
                  <a:srgbClr val="F1F3F5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Subtitle</a:t>
            </a:r>
            <a:endParaRPr lang="en-US" sz="24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xmlns="" id="{C3A22011-15EE-4DEF-B3F6-0005A33D8D0D}"/>
              </a:ext>
            </a:extLst>
          </p:cNvPr>
          <p:cNvCxnSpPr/>
          <p:nvPr/>
        </p:nvCxnSpPr>
        <p:spPr>
          <a:xfrm>
            <a:off x="-10211" y="3176587"/>
            <a:ext cx="16192500" cy="0"/>
          </a:xfrm>
          <a:prstGeom prst="line">
            <a:avLst/>
          </a:prstGeom>
          <a:ln w="19050">
            <a:solidFill>
              <a:srgbClr val="089A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4504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5">
            <a:extLst>
              <a:ext uri="{FF2B5EF4-FFF2-40B4-BE49-F238E27FC236}">
                <a16:creationId xmlns:a16="http://schemas.microsoft.com/office/drawing/2014/main" xmlns="" id="{6381BA4E-2AFD-4873-B141-F1BD450304FE}"/>
              </a:ext>
            </a:extLst>
          </p:cNvPr>
          <p:cNvSpPr txBox="1"/>
          <p:nvPr/>
        </p:nvSpPr>
        <p:spPr>
          <a:xfrm>
            <a:off x="247650" y="2719387"/>
            <a:ext cx="15773400" cy="8229600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3600" dirty="0"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423725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5">
            <a:extLst>
              <a:ext uri="{FF2B5EF4-FFF2-40B4-BE49-F238E27FC236}">
                <a16:creationId xmlns:a16="http://schemas.microsoft.com/office/drawing/2014/main" xmlns="" id="{12D6B2DB-2EED-4D4D-9EE5-1DFC59333B7B}"/>
              </a:ext>
            </a:extLst>
          </p:cNvPr>
          <p:cNvSpPr txBox="1"/>
          <p:nvPr/>
        </p:nvSpPr>
        <p:spPr>
          <a:xfrm>
            <a:off x="247650" y="2719387"/>
            <a:ext cx="15773400" cy="8229600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3600" dirty="0"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775490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F6F1C593-6715-4652-AE4D-DFE915E0910E}"/>
              </a:ext>
            </a:extLst>
          </p:cNvPr>
          <p:cNvSpPr/>
          <p:nvPr/>
        </p:nvSpPr>
        <p:spPr>
          <a:xfrm>
            <a:off x="4416228" y="5016404"/>
            <a:ext cx="77698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THANK YOU</a:t>
            </a:r>
            <a:endParaRPr lang="ko-KR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0B324ED-C699-4A62-8D78-F916F1D18BA6}"/>
              </a:ext>
            </a:extLst>
          </p:cNvPr>
          <p:cNvSpPr txBox="1"/>
          <p:nvPr/>
        </p:nvSpPr>
        <p:spPr>
          <a:xfrm>
            <a:off x="6091265" y="6586064"/>
            <a:ext cx="4419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latin typeface="Arial" panose="020B0604020202020204" pitchFamily="34" charset="0"/>
                <a:cs typeface="Arial" panose="020B0604020202020204" pitchFamily="34" charset="0"/>
              </a:rPr>
              <a:t>Thank you for listening.</a:t>
            </a:r>
            <a:endParaRPr lang="ko-KR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C:\Users\user\Desktop\2021 의공학회 추계학술대회\무제-1-2.png">
            <a:extLst>
              <a:ext uri="{FF2B5EF4-FFF2-40B4-BE49-F238E27FC236}">
                <a16:creationId xmlns:a16="http://schemas.microsoft.com/office/drawing/2014/main" xmlns="" id="{EB949786-3416-41F7-BDED-4239FF3AF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394" y="11520935"/>
            <a:ext cx="6032503" cy="58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866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FB60D32AE0FF6B4AAC1C70A01D40C550" ma:contentTypeVersion="14" ma:contentTypeDescription="새 문서를 만듭니다." ma:contentTypeScope="" ma:versionID="b7f4d1c57ea2c4694a40ecbf73d5ba72">
  <xsd:schema xmlns:xsd="http://www.w3.org/2001/XMLSchema" xmlns:xs="http://www.w3.org/2001/XMLSchema" xmlns:p="http://schemas.microsoft.com/office/2006/metadata/properties" xmlns:ns3="a0aeb404-b68a-447a-8c53-e5a820c1634a" xmlns:ns4="940c04c6-17a8-4f87-a54e-67673ec54cc7" targetNamespace="http://schemas.microsoft.com/office/2006/metadata/properties" ma:root="true" ma:fieldsID="c57314af42b6da99a3cdca7a480db503" ns3:_="" ns4:_="">
    <xsd:import namespace="a0aeb404-b68a-447a-8c53-e5a820c1634a"/>
    <xsd:import namespace="940c04c6-17a8-4f87-a54e-67673ec54cc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aeb404-b68a-447a-8c53-e5a820c163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0c04c6-17a8-4f87-a54e-67673ec54cc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공유 대상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세부 정보 공유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힌트 해시 공유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5744D9-11C3-4EE8-9AA2-3177BBA1985E}">
  <ds:schemaRefs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a0aeb404-b68a-447a-8c53-e5a820c1634a"/>
    <ds:schemaRef ds:uri="http://schemas.microsoft.com/office/2006/documentManagement/types"/>
    <ds:schemaRef ds:uri="940c04c6-17a8-4f87-a54e-67673ec54cc7"/>
    <ds:schemaRef ds:uri="http://schemas.microsoft.com/office/2006/metadata/propertie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79DC7D9-40D5-4EBC-A2B8-062C41EEBC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C0C82B-1F60-416F-81FD-E2623D137D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aeb404-b68a-447a-8c53-e5a820c1634a"/>
    <ds:schemaRef ds:uri="940c04c6-17a8-4f87-a54e-67673ec54c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64</Words>
  <Application>Microsoft Office PowerPoint</Application>
  <PresentationFormat>사용자 지정</PresentationFormat>
  <Paragraphs>50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HY헤드라인M</vt:lpstr>
      <vt:lpstr>맑은 고딕</vt:lpstr>
      <vt:lpstr>휴먼둥근헤드라인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김동욱</dc:creator>
  <cp:lastModifiedBy>user</cp:lastModifiedBy>
  <cp:revision>4</cp:revision>
  <dcterms:created xsi:type="dcterms:W3CDTF">2021-09-28T02:19:11Z</dcterms:created>
  <dcterms:modified xsi:type="dcterms:W3CDTF">2021-10-01T08:52:21Z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0x010100FB60D32AE0FF6B4AAC1C70A01D40C550</vt:lpwstr>
  </property>
</Properties>
</file>